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67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114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29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30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695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825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05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14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528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672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910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FFAA-7603-46F2-AD6E-491001B87B7F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AEC21-5600-456E-8C9C-FB143CB1B35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78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93827" y="365126"/>
            <a:ext cx="6291618" cy="385502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55343"/>
            <a:ext cx="10515600" cy="52216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err="1" smtClean="0"/>
              <a:t>إج</a:t>
            </a:r>
            <a:r>
              <a:rPr lang="ar-IQ" sz="2000" b="1" dirty="0"/>
              <a:t>ر</a:t>
            </a:r>
            <a:r>
              <a:rPr lang="ar-SA" sz="2000" b="1" dirty="0" err="1"/>
              <a:t>اء</a:t>
            </a:r>
            <a:r>
              <a:rPr lang="ar-SA" sz="2000" b="1" dirty="0"/>
              <a:t> التبديل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 err="1" smtClean="0"/>
              <a:t>إج</a:t>
            </a:r>
            <a:r>
              <a:rPr lang="ar-IQ" sz="2000" dirty="0" smtClean="0"/>
              <a:t>ر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التبديل من داخل منطقة </a:t>
            </a:r>
            <a:r>
              <a:rPr lang="ar-SA" sz="2000" dirty="0" smtClean="0"/>
              <a:t>التبديل</a:t>
            </a:r>
            <a:r>
              <a:rPr lang="ar-IQ" sz="2000" dirty="0" smtClean="0"/>
              <a:t> </a:t>
            </a:r>
            <a:r>
              <a:rPr lang="ar-SA" sz="2000" dirty="0" smtClean="0"/>
              <a:t>يستغرق </a:t>
            </a:r>
            <a:r>
              <a:rPr lang="ar-SA" sz="2000" dirty="0"/>
              <a:t>التبديل فقط الوقت اللازم لتسجيل التبديل في استمارة التسجيل،</a:t>
            </a:r>
          </a:p>
          <a:p>
            <a:pPr marL="0" indent="0" algn="ctr">
              <a:buNone/>
            </a:pPr>
            <a:r>
              <a:rPr lang="ar-SA" sz="2000" dirty="0"/>
              <a:t>والسماح بدخول وخروج اللاعبين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يبدأ </a:t>
            </a:r>
            <a:r>
              <a:rPr lang="ar-SA" sz="2000" dirty="0"/>
              <a:t>الطلب الفعلي للتبديل عند لحظة دخول اللاعب (اللاعبين) البديل </a:t>
            </a:r>
            <a:r>
              <a:rPr lang="ar-SA" sz="2000" dirty="0" smtClean="0"/>
              <a:t>في</a:t>
            </a:r>
            <a:r>
              <a:rPr lang="ar-IQ" sz="2000" dirty="0" smtClean="0"/>
              <a:t> </a:t>
            </a:r>
            <a:r>
              <a:rPr lang="ar-SA" sz="2000" dirty="0" smtClean="0"/>
              <a:t>منطقة </a:t>
            </a:r>
            <a:r>
              <a:rPr lang="ar-SA" sz="2000" dirty="0"/>
              <a:t>التبديل، مستعداً للعب، خلال التوقف، ولا يحتاج المدرب أداء </a:t>
            </a:r>
            <a:r>
              <a:rPr lang="ar-SA" sz="2000" dirty="0" smtClean="0"/>
              <a:t>إشارة</a:t>
            </a:r>
            <a:r>
              <a:rPr lang="ar-IQ" sz="2000" dirty="0" smtClean="0"/>
              <a:t> </a:t>
            </a:r>
            <a:r>
              <a:rPr lang="ar-SA" sz="2000" dirty="0" smtClean="0"/>
              <a:t>اليد </a:t>
            </a:r>
            <a:r>
              <a:rPr lang="ar-SA" sz="2000" dirty="0"/>
              <a:t>ما عدا إذا كان التبديل للإصابة أو قبل بداية الشوط.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لم يكن اللاعب مستعداً، لا يمنح التبديل </a:t>
            </a:r>
            <a:r>
              <a:rPr lang="ar-SA" sz="2000" dirty="0" err="1"/>
              <a:t>ويجا</a:t>
            </a:r>
            <a:r>
              <a:rPr lang="ar-SA" sz="2000" dirty="0"/>
              <a:t> </a:t>
            </a:r>
            <a:r>
              <a:rPr lang="ar-SA" sz="2000" dirty="0" err="1"/>
              <a:t>زى</a:t>
            </a:r>
            <a:r>
              <a:rPr lang="ar-SA" sz="2000" dirty="0"/>
              <a:t> الفريق بالتأخير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/>
              <a:t>يتم الإبلاغ عن طلب التبديل ويعلن بواسطة المسجل أو الحكم الثاني</a:t>
            </a:r>
            <a:r>
              <a:rPr lang="ar-SA" sz="2000" dirty="0" smtClean="0"/>
              <a:t>، </a:t>
            </a:r>
            <a:r>
              <a:rPr lang="ar-SA" sz="2000" dirty="0" err="1" smtClean="0"/>
              <a:t>بإستخدام</a:t>
            </a:r>
            <a:r>
              <a:rPr lang="ar-SA" sz="2000" dirty="0" smtClean="0"/>
              <a:t> </a:t>
            </a:r>
            <a:r>
              <a:rPr lang="ar-SA" sz="2000" dirty="0"/>
              <a:t>جهاز الجرس أو الصافرة بالتعاقب، ويسمح الحكم الثاني بالتبديل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/>
              <a:t>لمسابقات الاتحاد الدولي والمسابقات الدولية والرسمية، تستخدم </a:t>
            </a:r>
            <a:r>
              <a:rPr lang="ar-SA" sz="2000" b="1" dirty="0" smtClean="0"/>
              <a:t>اللوحات</a:t>
            </a:r>
            <a:r>
              <a:rPr lang="ar-IQ" sz="2000" b="1" dirty="0" smtClean="0"/>
              <a:t> </a:t>
            </a:r>
            <a:r>
              <a:rPr lang="ar-SA" sz="2000" b="1" dirty="0" smtClean="0"/>
              <a:t>المرقمة </a:t>
            </a:r>
            <a:r>
              <a:rPr lang="ar-SA" sz="2000" b="1" dirty="0"/>
              <a:t>لتيسير عملية التبديل، حتى لو كان التسجيل الإلكتروني مستخدما.</a:t>
            </a:r>
          </a:p>
          <a:p>
            <a:pPr marL="0" indent="0" algn="ctr">
              <a:buNone/>
            </a:pPr>
            <a:r>
              <a:rPr lang="ar-SA" sz="2000" dirty="0" smtClean="0"/>
              <a:t>إذا أ</a:t>
            </a:r>
            <a:r>
              <a:rPr lang="ar-IQ" sz="2000" dirty="0" smtClean="0"/>
              <a:t>ر</a:t>
            </a:r>
            <a:r>
              <a:rPr lang="ar-SA" sz="2000" dirty="0" smtClean="0"/>
              <a:t>اد </a:t>
            </a:r>
            <a:r>
              <a:rPr lang="ar-SA" sz="2000" dirty="0"/>
              <a:t>الفريق التبديل لأكثر من واحد على التوالي، يجب دخول </a:t>
            </a:r>
            <a:r>
              <a:rPr lang="ar-SA" sz="2000" dirty="0" smtClean="0"/>
              <a:t>جميع</a:t>
            </a:r>
            <a:r>
              <a:rPr lang="ar-IQ" sz="2000" dirty="0" smtClean="0"/>
              <a:t> </a:t>
            </a:r>
            <a:r>
              <a:rPr lang="ar-SA" sz="2000" dirty="0" smtClean="0"/>
              <a:t>اللاعبين </a:t>
            </a:r>
            <a:r>
              <a:rPr lang="ar-SA" sz="2000" dirty="0"/>
              <a:t>البدلاء لمنطقة التبديل في نفس الوقت ليؤخذ بعين الاعتبار في </a:t>
            </a:r>
            <a:r>
              <a:rPr lang="ar-SA" sz="2000" dirty="0" smtClean="0"/>
              <a:t>نفس</a:t>
            </a:r>
            <a:r>
              <a:rPr lang="ar-IQ" sz="2000" dirty="0" smtClean="0"/>
              <a:t> </a:t>
            </a:r>
            <a:r>
              <a:rPr lang="ar-SA" sz="2000" dirty="0" smtClean="0"/>
              <a:t>الطلب</a:t>
            </a:r>
            <a:r>
              <a:rPr lang="ar-SA" sz="2000" dirty="0"/>
              <a:t>، وفي هذه الحالة يجب </a:t>
            </a:r>
            <a:r>
              <a:rPr lang="ar-SA" sz="2000" dirty="0" err="1" smtClean="0"/>
              <a:t>إج</a:t>
            </a:r>
            <a:r>
              <a:rPr lang="ar-IQ" sz="2000" dirty="0" smtClean="0"/>
              <a:t>ر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التبديلات على التوالي، زوج من </a:t>
            </a:r>
            <a:r>
              <a:rPr lang="ar-SA" sz="2000" dirty="0" smtClean="0"/>
              <a:t>اللاعبين</a:t>
            </a:r>
            <a:r>
              <a:rPr lang="ar-IQ" sz="2000" dirty="0" smtClean="0"/>
              <a:t> </a:t>
            </a:r>
            <a:r>
              <a:rPr lang="ar-SA" sz="2000" dirty="0" smtClean="0"/>
              <a:t>بعد </a:t>
            </a:r>
            <a:r>
              <a:rPr lang="ar-SA" sz="2000" dirty="0"/>
              <a:t>الآخر، </a:t>
            </a:r>
            <a:r>
              <a:rPr lang="ar-SA" sz="2000" dirty="0" err="1"/>
              <a:t>وٕاذا</a:t>
            </a:r>
            <a:r>
              <a:rPr lang="ar-SA" sz="2000" dirty="0"/>
              <a:t> كان أحد منهم غير قانوني، يمنح التبديل (التبديلات) </a:t>
            </a:r>
            <a:r>
              <a:rPr lang="ar-SA" sz="2000" dirty="0" smtClean="0"/>
              <a:t>القانوني</a:t>
            </a:r>
            <a:r>
              <a:rPr lang="ar-IQ" sz="2000" dirty="0" smtClean="0"/>
              <a:t> </a:t>
            </a:r>
            <a:r>
              <a:rPr lang="ar-SA" sz="2000" dirty="0" smtClean="0"/>
              <a:t>ويرفض </a:t>
            </a:r>
            <a:r>
              <a:rPr lang="ar-SA" sz="2000" dirty="0"/>
              <a:t>غير القانوني ويكون سبباً </a:t>
            </a:r>
            <a:r>
              <a:rPr lang="ar-SA" sz="2000" dirty="0" smtClean="0"/>
              <a:t>لج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</a:t>
            </a:r>
            <a:r>
              <a:rPr lang="ar-SA" sz="2000" dirty="0" smtClean="0"/>
              <a:t> </a:t>
            </a:r>
            <a:r>
              <a:rPr lang="ar-SA" sz="2000" dirty="0"/>
              <a:t>التأخير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97320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52633" y="365125"/>
            <a:ext cx="5909480" cy="426445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2762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 </a:t>
            </a:r>
            <a:r>
              <a:rPr lang="ar-SA" sz="2000" b="1" dirty="0"/>
              <a:t>الطلبات الخاطئة</a:t>
            </a:r>
          </a:p>
          <a:p>
            <a:pPr marL="0" indent="0" algn="ctr">
              <a:buNone/>
            </a:pPr>
            <a:r>
              <a:rPr lang="ar-SA" sz="2000" dirty="0" smtClean="0"/>
              <a:t>يكون </a:t>
            </a:r>
            <a:r>
              <a:rPr lang="ar-SA" sz="2000" dirty="0"/>
              <a:t>من الخطأ طلب أي توقف للعب</a:t>
            </a:r>
            <a:r>
              <a:rPr lang="ar-SA" sz="2000" dirty="0" smtClean="0"/>
              <a:t>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أثناء </a:t>
            </a:r>
            <a:r>
              <a:rPr lang="ar-SA" sz="2000" dirty="0"/>
              <a:t>التداول أو عند لحظة الصافرة للإرسال أو بعدها. </a:t>
            </a:r>
          </a:p>
          <a:p>
            <a:pPr marL="0" indent="0" algn="ctr">
              <a:buNone/>
            </a:pPr>
            <a:r>
              <a:rPr lang="ar-SA" sz="2000" dirty="0" smtClean="0"/>
              <a:t>بواسطة </a:t>
            </a:r>
            <a:r>
              <a:rPr lang="ar-SA" sz="2000" dirty="0"/>
              <a:t>عضو الفريق غير المصرح. </a:t>
            </a:r>
          </a:p>
          <a:p>
            <a:pPr marL="0" indent="0" algn="ctr">
              <a:buNone/>
            </a:pPr>
            <a:r>
              <a:rPr lang="ar-SA" sz="2000" dirty="0" smtClean="0"/>
              <a:t>لتبديل </a:t>
            </a:r>
            <a:r>
              <a:rPr lang="ar-SA" sz="2000" dirty="0"/>
              <a:t>ثاني بواسطة نفس الفريق خلال نفس التوقف (أي قبل نهاية </a:t>
            </a:r>
            <a:r>
              <a:rPr lang="ar-SA" sz="2000" dirty="0" smtClean="0"/>
              <a:t>انتهاء</a:t>
            </a:r>
            <a:r>
              <a:rPr lang="ar-IQ" sz="2000" dirty="0" smtClean="0"/>
              <a:t> </a:t>
            </a:r>
            <a:r>
              <a:rPr lang="ar-SA" sz="2000" dirty="0" smtClean="0"/>
              <a:t>التداول </a:t>
            </a:r>
            <a:r>
              <a:rPr lang="ar-SA" sz="2000" dirty="0"/>
              <a:t>المكتمل القادم)، ما عدا في حالة الإصابة/ المرض للاعب </a:t>
            </a:r>
            <a:r>
              <a:rPr lang="ar-SA" sz="2000" dirty="0" smtClean="0"/>
              <a:t>في</a:t>
            </a:r>
            <a:r>
              <a:rPr lang="ar-IQ" sz="2000" dirty="0" smtClean="0"/>
              <a:t> </a:t>
            </a:r>
            <a:r>
              <a:rPr lang="ar-SA" sz="2000" dirty="0" smtClean="0"/>
              <a:t>اللعب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بعد </a:t>
            </a:r>
            <a:r>
              <a:rPr lang="ar-SA" sz="2000" dirty="0" err="1"/>
              <a:t>إستنفاد</a:t>
            </a:r>
            <a:r>
              <a:rPr lang="ar-SA" sz="2000" dirty="0"/>
              <a:t> العدد المسموح به للأوقات المستقطعة والتبديلات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رفض الطلب الخاطئ الأول في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 smtClean="0"/>
              <a:t> </a:t>
            </a:r>
            <a:r>
              <a:rPr lang="ar-SA" sz="2000" dirty="0"/>
              <a:t>بواسطة الفريق والذي لا يؤثر </a:t>
            </a:r>
            <a:r>
              <a:rPr lang="ar-SA" sz="2000" dirty="0" smtClean="0"/>
              <a:t>أو</a:t>
            </a:r>
            <a:r>
              <a:rPr lang="ar-IQ" sz="2000" dirty="0" smtClean="0"/>
              <a:t> </a:t>
            </a:r>
            <a:r>
              <a:rPr lang="ar-SA" sz="2000" dirty="0" smtClean="0"/>
              <a:t>يؤخر </a:t>
            </a:r>
            <a:r>
              <a:rPr lang="ar-SA" sz="2000" dirty="0"/>
              <a:t>اللعب، ولكن يجب تسجيله على </a:t>
            </a:r>
            <a:r>
              <a:rPr lang="ar-SA" sz="2000" dirty="0" err="1"/>
              <a:t>إستمارة</a:t>
            </a:r>
            <a:r>
              <a:rPr lang="ar-SA" sz="2000" dirty="0"/>
              <a:t> التسجيل دون نتائج أخرى.</a:t>
            </a:r>
          </a:p>
          <a:p>
            <a:pPr marL="0" indent="0" algn="ctr">
              <a:buNone/>
            </a:pPr>
            <a:r>
              <a:rPr lang="ar-SA" sz="2000" dirty="0" smtClean="0"/>
              <a:t>أي </a:t>
            </a:r>
            <a:r>
              <a:rPr lang="ar-SA" sz="2000" dirty="0"/>
              <a:t>طلب خاطئ آخر في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 smtClean="0"/>
              <a:t> </a:t>
            </a:r>
            <a:r>
              <a:rPr lang="ar-SA" sz="2000" dirty="0"/>
              <a:t>بواسطة نفس الفريق يشكل </a:t>
            </a:r>
            <a:r>
              <a:rPr lang="ar-SA" sz="2000" dirty="0" smtClean="0"/>
              <a:t>تأخي</a:t>
            </a:r>
            <a:r>
              <a:rPr lang="ar-IQ" sz="2000" dirty="0" smtClean="0"/>
              <a:t>ر</a:t>
            </a:r>
            <a:r>
              <a:rPr lang="ar-SA" sz="2000" dirty="0" smtClean="0"/>
              <a:t>اً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78559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07475" y="365126"/>
            <a:ext cx="5895832" cy="481036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68990"/>
            <a:ext cx="10515600" cy="58890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تأخيرات </a:t>
            </a:r>
            <a:r>
              <a:rPr lang="ar-SA" sz="2000" b="1" dirty="0" smtClean="0"/>
              <a:t>اللعب</a:t>
            </a:r>
            <a:r>
              <a:rPr lang="ar-IQ" sz="2000" b="1" dirty="0" smtClean="0"/>
              <a:t> / </a:t>
            </a:r>
            <a:r>
              <a:rPr lang="ar-SA" sz="2000" b="1" dirty="0" smtClean="0"/>
              <a:t>أنواع </a:t>
            </a:r>
            <a:r>
              <a:rPr lang="ar-SA" sz="2000" b="1" dirty="0"/>
              <a:t>التأخي</a:t>
            </a:r>
            <a:r>
              <a:rPr lang="ar-IQ" sz="2000" b="1" dirty="0"/>
              <a:t>ر</a:t>
            </a:r>
            <a:r>
              <a:rPr lang="ar-SA" sz="2000" b="1" dirty="0"/>
              <a:t>ات</a:t>
            </a:r>
          </a:p>
          <a:p>
            <a:pPr marL="0" indent="0" algn="ctr">
              <a:buNone/>
            </a:pPr>
            <a:r>
              <a:rPr lang="ar-SA" sz="2000" dirty="0"/>
              <a:t>يكون الأداء الخاطئ للفريق الذي يؤجل </a:t>
            </a:r>
            <a:r>
              <a:rPr lang="ar-SA" sz="2000" dirty="0" err="1"/>
              <a:t>إستئناف</a:t>
            </a:r>
            <a:r>
              <a:rPr lang="ar-SA" sz="2000" dirty="0"/>
              <a:t> اللعب تأخي ا رً ويتضمن </a:t>
            </a:r>
            <a:r>
              <a:rPr lang="ar-SA" sz="2000" dirty="0" smtClean="0"/>
              <a:t>فيما</a:t>
            </a:r>
            <a:r>
              <a:rPr lang="ar-IQ" sz="2000" dirty="0" smtClean="0"/>
              <a:t> </a:t>
            </a:r>
            <a:r>
              <a:rPr lang="ar-SA" sz="2000" dirty="0" smtClean="0"/>
              <a:t>بين</a:t>
            </a:r>
            <a:r>
              <a:rPr lang="ar-SA" sz="2000" dirty="0"/>
              <a:t>:</a:t>
            </a:r>
          </a:p>
          <a:p>
            <a:pPr marL="0" indent="0" algn="ctr">
              <a:buNone/>
            </a:pPr>
            <a:r>
              <a:rPr lang="ar-SA" sz="2000" dirty="0"/>
              <a:t>تأخير توقفات اللعب العادية. </a:t>
            </a:r>
          </a:p>
          <a:p>
            <a:pPr marL="0" indent="0" algn="ctr">
              <a:buNone/>
            </a:pPr>
            <a:r>
              <a:rPr lang="ar-SA" sz="2000" dirty="0"/>
              <a:t>إطالة التوقفات بعد طلب استئناف اللعب. </a:t>
            </a:r>
          </a:p>
          <a:p>
            <a:pPr marL="0" indent="0" algn="ctr">
              <a:buNone/>
            </a:pPr>
            <a:r>
              <a:rPr lang="ar-SA" sz="2000" dirty="0"/>
              <a:t>طلب تبديل غير قانوني. </a:t>
            </a:r>
          </a:p>
          <a:p>
            <a:pPr marL="0" indent="0" algn="ctr">
              <a:buNone/>
            </a:pPr>
            <a:r>
              <a:rPr lang="ar-SA" sz="2000" dirty="0"/>
              <a:t>تك</a:t>
            </a:r>
            <a:r>
              <a:rPr lang="ar-IQ" sz="2000" dirty="0"/>
              <a:t>ر</a:t>
            </a:r>
            <a:r>
              <a:rPr lang="ar-SA" sz="2000" dirty="0"/>
              <a:t>ار الطلب الخاطئ. </a:t>
            </a:r>
          </a:p>
          <a:p>
            <a:pPr marL="0" indent="0" algn="ctr">
              <a:buNone/>
            </a:pPr>
            <a:r>
              <a:rPr lang="ar-SA" sz="2000" dirty="0"/>
              <a:t>تأخير اللعب بواسطة عضو الفريق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 err="1"/>
              <a:t>جزاءات</a:t>
            </a:r>
            <a:r>
              <a:rPr lang="ar-SA" sz="2000" b="1" dirty="0"/>
              <a:t> التأخير </a:t>
            </a:r>
            <a:endParaRPr lang="ar-IQ" sz="2000" b="1" dirty="0" smtClean="0"/>
          </a:p>
          <a:p>
            <a:pPr marL="0" indent="0" algn="ctr">
              <a:buNone/>
            </a:pPr>
            <a:r>
              <a:rPr lang="ar-SA" sz="2000" dirty="0" smtClean="0"/>
              <a:t>يكون </a:t>
            </a:r>
            <a:r>
              <a:rPr lang="ar-SA" sz="2000" dirty="0"/>
              <a:t>لفت نظر للتأخير و"إنذار للتأخير" </a:t>
            </a:r>
            <a:r>
              <a:rPr lang="ar-SA" sz="2000" dirty="0" smtClean="0"/>
              <a:t>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اءات</a:t>
            </a:r>
            <a:r>
              <a:rPr lang="ar-SA" sz="2000" dirty="0" smtClean="0"/>
              <a:t> </a:t>
            </a:r>
            <a:r>
              <a:rPr lang="ar-SA" sz="2000" dirty="0"/>
              <a:t>للفريق.</a:t>
            </a:r>
          </a:p>
          <a:p>
            <a:pPr marL="0" indent="0" algn="ctr">
              <a:buNone/>
            </a:pPr>
            <a:r>
              <a:rPr lang="ar-SA" sz="2000" dirty="0" smtClean="0"/>
              <a:t>تظل 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اءات</a:t>
            </a:r>
            <a:r>
              <a:rPr lang="ar-SA" sz="2000" dirty="0" smtClean="0"/>
              <a:t> </a:t>
            </a:r>
            <a:r>
              <a:rPr lang="ar-SA" sz="2000" dirty="0"/>
              <a:t>التأخير سارية المفعول طوال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/>
              <a:t>. </a:t>
            </a:r>
          </a:p>
          <a:p>
            <a:pPr marL="0" indent="0" algn="ctr">
              <a:buNone/>
            </a:pPr>
            <a:r>
              <a:rPr lang="ar-SA" sz="2000" dirty="0" smtClean="0"/>
              <a:t>تسجل جميع 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اءات</a:t>
            </a:r>
            <a:r>
              <a:rPr lang="ar-SA" sz="2000" dirty="0" smtClean="0"/>
              <a:t> التأخير على استمارة التسجيل. </a:t>
            </a:r>
          </a:p>
          <a:p>
            <a:pPr marL="0" indent="0" algn="ctr">
              <a:buNone/>
            </a:pPr>
            <a:r>
              <a:rPr lang="ar-SA" sz="2000" dirty="0" smtClean="0"/>
              <a:t>التأخير </a:t>
            </a:r>
            <a:r>
              <a:rPr lang="ar-SA" sz="2000" dirty="0"/>
              <a:t>الأول في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 smtClean="0"/>
              <a:t> </a:t>
            </a:r>
            <a:r>
              <a:rPr lang="ar-SA" sz="2000" dirty="0"/>
              <a:t>بواسطة عضو الفريق يجازى "بلفت نظر تأخير" 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يشكل </a:t>
            </a:r>
            <a:r>
              <a:rPr lang="ar-SA" sz="2000" dirty="0"/>
              <a:t>التأخير الثاني </a:t>
            </a:r>
            <a:r>
              <a:rPr lang="ar-SA" sz="2000" dirty="0" smtClean="0"/>
              <a:t>والتأخي</a:t>
            </a:r>
            <a:r>
              <a:rPr lang="ar-IQ" sz="2000" dirty="0" smtClean="0"/>
              <a:t>ر</a:t>
            </a:r>
            <a:r>
              <a:rPr lang="ar-SA" sz="2000" dirty="0" smtClean="0"/>
              <a:t>ات </a:t>
            </a:r>
            <a:r>
              <a:rPr lang="ar-SA" sz="2000" dirty="0"/>
              <a:t>التالية من أي نوع بواسطة أي عضو </a:t>
            </a:r>
            <a:r>
              <a:rPr lang="ar-SA" sz="2000" dirty="0" smtClean="0"/>
              <a:t>لنفس</a:t>
            </a:r>
            <a:r>
              <a:rPr lang="ar-IQ" sz="2000" dirty="0" smtClean="0"/>
              <a:t> </a:t>
            </a:r>
            <a:r>
              <a:rPr lang="ar-SA" sz="2000" dirty="0" smtClean="0"/>
              <a:t>الفريق </a:t>
            </a:r>
            <a:r>
              <a:rPr lang="ar-SA" sz="2000" dirty="0"/>
              <a:t>وفي نفس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 smtClean="0"/>
              <a:t> </a:t>
            </a:r>
            <a:r>
              <a:rPr lang="ar-SA" sz="2000" dirty="0"/>
              <a:t>خطأ ويجازي "إنذار تأخير": نقطة </a:t>
            </a:r>
            <a:r>
              <a:rPr lang="ar-SA" sz="2000" dirty="0" smtClean="0"/>
              <a:t>والإرسال</a:t>
            </a:r>
            <a:r>
              <a:rPr lang="ar-IQ" sz="2000" dirty="0" smtClean="0"/>
              <a:t> </a:t>
            </a:r>
            <a:r>
              <a:rPr lang="ar-SA" sz="2000" dirty="0" smtClean="0"/>
              <a:t>للمنافس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تطبق 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اءات</a:t>
            </a:r>
            <a:r>
              <a:rPr lang="ar-SA" sz="2000" dirty="0" smtClean="0"/>
              <a:t> </a:t>
            </a:r>
            <a:r>
              <a:rPr lang="ar-SA" sz="2000" dirty="0"/>
              <a:t>التأخير الموقعة قبل أو بين الأشواط في الشوط التالي. </a:t>
            </a:r>
          </a:p>
        </p:txBody>
      </p:sp>
    </p:spTree>
    <p:extLst>
      <p:ext uri="{BB962C8B-B14F-4D97-AF65-F5344CB8AC3E}">
        <p14:creationId xmlns:p14="http://schemas.microsoft.com/office/powerpoint/2010/main" val="9983961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ملء الشاشة</PresentationFormat>
  <Paragraphs>33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التوقفات، فترات الراحة والتأخيرات</vt:lpstr>
      <vt:lpstr>التوقفات، فترات الراحة والتأخيرات</vt:lpstr>
      <vt:lpstr>التوقفات، فترات الراحة والتأخيرات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التوقفات، فترات الراحة والتأخيرات</dc:title>
  <dc:creator>DR.Ahmed Saker 2O14</dc:creator>
  <cp:lastModifiedBy>DR.Ahmed Saker 2O14</cp:lastModifiedBy>
  <cp:revision>1</cp:revision>
  <dcterms:created xsi:type="dcterms:W3CDTF">2018-12-12T05:57:46Z</dcterms:created>
  <dcterms:modified xsi:type="dcterms:W3CDTF">2018-12-12T05:57:51Z</dcterms:modified>
</cp:coreProperties>
</file>